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08777C1-0560-4524-9FE7-A36A79511A28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685E61D-0FFF-488F-8906-73BF00AC2E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   Треугольник.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Открытый банк  заданий ОГЭ.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  </a:t>
            </a:r>
            <a:r>
              <a:rPr lang="ru-RU" dirty="0" smtClean="0"/>
              <a:t>Задача 1.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В треугольнике</a:t>
            </a:r>
            <a:r>
              <a:rPr lang="ru-RU" dirty="0"/>
              <a:t> ABC угол C </a:t>
            </a:r>
            <a:r>
              <a:rPr lang="ru-RU" dirty="0" smtClean="0"/>
              <a:t>прямой</a:t>
            </a:r>
            <a:r>
              <a:rPr lang="ru-RU" dirty="0"/>
              <a:t>, BC = 8 , </a:t>
            </a:r>
            <a:r>
              <a:rPr lang="ru-RU" dirty="0" err="1"/>
              <a:t>sin</a:t>
            </a:r>
            <a:r>
              <a:rPr lang="ru-RU" dirty="0"/>
              <a:t> A = 0,4.   </a:t>
            </a:r>
            <a:r>
              <a:rPr lang="ru-RU" dirty="0" smtClean="0"/>
              <a:t>Найдите</a:t>
            </a:r>
            <a:r>
              <a:rPr lang="ru-RU" dirty="0"/>
              <a:t> AB.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Открытый </a:t>
            </a:r>
            <a:r>
              <a:rPr lang="ru-RU" smtClean="0"/>
              <a:t>банк </a:t>
            </a:r>
            <a:r>
              <a:rPr lang="ru-RU" smtClean="0"/>
              <a:t>заданий ОГЭ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ru-RU" b="1" dirty="0" smtClean="0"/>
              <a:t>                                    Задача 2</a:t>
            </a:r>
          </a:p>
          <a:p>
            <a:pPr fontAlgn="base">
              <a:buNone/>
            </a:pPr>
            <a:r>
              <a:rPr lang="ru-RU" b="1" dirty="0" smtClean="0"/>
              <a:t>   </a:t>
            </a:r>
            <a:r>
              <a:rPr lang="ru-RU" dirty="0" smtClean="0"/>
              <a:t> </a:t>
            </a:r>
          </a:p>
          <a:p>
            <a:pPr fontAlgn="base"/>
            <a:r>
              <a:rPr lang="ru-RU" dirty="0" smtClean="0"/>
              <a:t>2.  Два острых угла прямоугольного треугольника относятся как 4:5. Найдите больший острый угол. Ответ дайте в градусах.</a:t>
            </a:r>
          </a:p>
          <a:p>
            <a:pPr fontAlgn="base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Открытый банк заданий ОГЭ.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3.</a:t>
            </a:r>
            <a:r>
              <a:rPr lang="ru-RU" dirty="0" smtClean="0"/>
              <a:t> В треугольнике АВС угол С равен 90°,</a:t>
            </a:r>
          </a:p>
          <a:p>
            <a:endParaRPr lang="ru-RU" dirty="0"/>
          </a:p>
        </p:txBody>
      </p:sp>
      <p:pic>
        <p:nvPicPr>
          <p:cNvPr id="4" name="Рисунок 3" descr="15-01-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7006" y="2900996"/>
            <a:ext cx="4410000" cy="14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Открытый банк заданий ОГЭ.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b="1" dirty="0" smtClean="0"/>
              <a:t>4.</a:t>
            </a:r>
            <a:r>
              <a:rPr lang="ru-RU" dirty="0" smtClean="0"/>
              <a:t> В треугольнике АВС угол С равен 90°.</a:t>
            </a:r>
          </a:p>
          <a:p>
            <a:pPr fontAlgn="base"/>
            <a:r>
              <a:rPr lang="ru-RU" dirty="0" smtClean="0"/>
              <a:t>Найдите радиус окружности, описанной около этого треугольника</a:t>
            </a:r>
          </a:p>
          <a:p>
            <a:endParaRPr lang="ru-RU" dirty="0"/>
          </a:p>
        </p:txBody>
      </p:sp>
      <p:pic>
        <p:nvPicPr>
          <p:cNvPr id="4" name="Рисунок 3" descr="15-01-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1542" y="2392362"/>
            <a:ext cx="224091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Открытый банк заданий ОГЭ.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5.Задание 24.</a:t>
            </a:r>
          </a:p>
          <a:p>
            <a:pPr>
              <a:buNone/>
            </a:pPr>
            <a:r>
              <a:rPr lang="ru-RU" dirty="0" smtClean="0"/>
              <a:t>      В прямоугольном треугольнике АВС с прямым углом С известны катеты:АС=6, ВС=8. Найдите медиану СК этого треугольника.</a:t>
            </a:r>
          </a:p>
        </p:txBody>
      </p:sp>
      <p:pic>
        <p:nvPicPr>
          <p:cNvPr id="4" name="Рисунок 3" descr="https://oge.sdamgia.ru/get_file?id=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571744"/>
            <a:ext cx="2498725" cy="168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oge.sdamgia.ru/get_file?id=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571744"/>
            <a:ext cx="3786214" cy="168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Домашнее задание.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Варианты 1-5 ОГЭ сайт Гущина</a:t>
            </a:r>
          </a:p>
          <a:p>
            <a:r>
              <a:rPr lang="ru-RU" dirty="0" smtClean="0"/>
              <a:t>           (задания 9-13, №24 )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139</TotalTime>
  <Words>59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   Треугольник.</vt:lpstr>
      <vt:lpstr>Открытый банк  заданий ОГЭ.</vt:lpstr>
      <vt:lpstr>Открытый банк заданий ОГЭ.</vt:lpstr>
      <vt:lpstr>Открытый банк заданий ОГЭ.</vt:lpstr>
      <vt:lpstr>Открытый банк заданий ОГЭ.</vt:lpstr>
      <vt:lpstr>Открытый банк заданий ОГЭ.</vt:lpstr>
      <vt:lpstr>       Домашнее задание.</vt:lpstr>
    </vt:vector>
  </TitlesOfParts>
  <Company>УО г. Кувандык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Треугольники.</dc:title>
  <dc:creator>Марычева Елена Сергеевна</dc:creator>
  <cp:lastModifiedBy>User</cp:lastModifiedBy>
  <cp:revision>17</cp:revision>
  <dcterms:created xsi:type="dcterms:W3CDTF">2008-12-31T19:40:34Z</dcterms:created>
  <dcterms:modified xsi:type="dcterms:W3CDTF">2016-09-20T15:45:00Z</dcterms:modified>
</cp:coreProperties>
</file>